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8" r:id="rId3"/>
    <p:sldId id="257" r:id="rId4"/>
    <p:sldId id="272" r:id="rId5"/>
    <p:sldId id="259" r:id="rId6"/>
    <p:sldId id="260" r:id="rId7"/>
    <p:sldId id="261" r:id="rId8"/>
    <p:sldId id="262" r:id="rId9"/>
    <p:sldId id="263" r:id="rId10"/>
    <p:sldId id="274" r:id="rId11"/>
    <p:sldId id="264" r:id="rId12"/>
    <p:sldId id="265" r:id="rId13"/>
    <p:sldId id="266" r:id="rId14"/>
    <p:sldId id="267" r:id="rId15"/>
    <p:sldId id="268" r:id="rId16"/>
    <p:sldId id="275" r:id="rId17"/>
    <p:sldId id="269" r:id="rId18"/>
    <p:sldId id="270" r:id="rId19"/>
    <p:sldId id="271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4D6967-89C2-47E3-A748-676FDECF9BCA}" v="59" dt="2025-03-16T13:56:49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shul Maggu" userId="38a0fe61619b37a8" providerId="LiveId" clId="{144D6967-89C2-47E3-A748-676FDECF9BCA}"/>
    <pc:docChg chg="undo custSel addSld delSld modSld">
      <pc:chgData name="Anshul Maggu" userId="38a0fe61619b37a8" providerId="LiveId" clId="{144D6967-89C2-47E3-A748-676FDECF9BCA}" dt="2025-03-16T17:44:16.284" v="638" actId="20577"/>
      <pc:docMkLst>
        <pc:docMk/>
      </pc:docMkLst>
      <pc:sldChg chg="modSp mod">
        <pc:chgData name="Anshul Maggu" userId="38a0fe61619b37a8" providerId="LiveId" clId="{144D6967-89C2-47E3-A748-676FDECF9BCA}" dt="2025-03-16T17:44:16.284" v="638" actId="20577"/>
        <pc:sldMkLst>
          <pc:docMk/>
          <pc:sldMk cId="2559769366" sldId="256"/>
        </pc:sldMkLst>
        <pc:spChg chg="mod">
          <ac:chgData name="Anshul Maggu" userId="38a0fe61619b37a8" providerId="LiveId" clId="{144D6967-89C2-47E3-A748-676FDECF9BCA}" dt="2025-03-16T17:44:16.284" v="638" actId="20577"/>
          <ac:spMkLst>
            <pc:docMk/>
            <pc:sldMk cId="2559769366" sldId="256"/>
            <ac:spMk id="11" creationId="{ED34D0B7-6DB8-16B0-5A66-DFF0D096F93B}"/>
          </ac:spMkLst>
        </pc:spChg>
      </pc:sldChg>
      <pc:sldChg chg="addSp delSp modSp mod">
        <pc:chgData name="Anshul Maggu" userId="38a0fe61619b37a8" providerId="LiveId" clId="{144D6967-89C2-47E3-A748-676FDECF9BCA}" dt="2025-03-16T16:59:06.238" v="487" actId="6549"/>
        <pc:sldMkLst>
          <pc:docMk/>
          <pc:sldMk cId="2316727760" sldId="257"/>
        </pc:sldMkLst>
        <pc:spChg chg="del">
          <ac:chgData name="Anshul Maggu" userId="38a0fe61619b37a8" providerId="LiveId" clId="{144D6967-89C2-47E3-A748-676FDECF9BCA}" dt="2025-03-16T12:32:35.358" v="0" actId="478"/>
          <ac:spMkLst>
            <pc:docMk/>
            <pc:sldMk cId="2316727760" sldId="257"/>
            <ac:spMk id="2" creationId="{9D6326A5-A74B-C048-DC01-4E4CCD5D33F3}"/>
          </ac:spMkLst>
        </pc:spChg>
        <pc:spChg chg="del">
          <ac:chgData name="Anshul Maggu" userId="38a0fe61619b37a8" providerId="LiveId" clId="{144D6967-89C2-47E3-A748-676FDECF9BCA}" dt="2025-03-16T12:32:36.250" v="1" actId="478"/>
          <ac:spMkLst>
            <pc:docMk/>
            <pc:sldMk cId="2316727760" sldId="257"/>
            <ac:spMk id="3" creationId="{E4BF0424-3657-93E9-C64C-B8770E22BF18}"/>
          </ac:spMkLst>
        </pc:spChg>
        <pc:spChg chg="add del">
          <ac:chgData name="Anshul Maggu" userId="38a0fe61619b37a8" providerId="LiveId" clId="{144D6967-89C2-47E3-A748-676FDECF9BCA}" dt="2025-03-16T12:32:38.761" v="3" actId="22"/>
          <ac:spMkLst>
            <pc:docMk/>
            <pc:sldMk cId="2316727760" sldId="257"/>
            <ac:spMk id="5" creationId="{945B1C46-131D-5F80-CB50-2A1D91977D7F}"/>
          </ac:spMkLst>
        </pc:spChg>
        <pc:spChg chg="add mod">
          <ac:chgData name="Anshul Maggu" userId="38a0fe61619b37a8" providerId="LiveId" clId="{144D6967-89C2-47E3-A748-676FDECF9BCA}" dt="2025-03-16T16:59:06.238" v="487" actId="6549"/>
          <ac:spMkLst>
            <pc:docMk/>
            <pc:sldMk cId="2316727760" sldId="257"/>
            <ac:spMk id="7" creationId="{ADE4417F-74C1-E2A1-7DD2-701562A16545}"/>
          </ac:spMkLst>
        </pc:spChg>
        <pc:picChg chg="add mod">
          <ac:chgData name="Anshul Maggu" userId="38a0fe61619b37a8" providerId="LiveId" clId="{144D6967-89C2-47E3-A748-676FDECF9BCA}" dt="2025-03-16T12:36:45.960" v="25" actId="1076"/>
          <ac:picMkLst>
            <pc:docMk/>
            <pc:sldMk cId="2316727760" sldId="257"/>
            <ac:picMk id="9" creationId="{B07FC5F1-2DA9-6F54-55CC-45AA8C3DD29E}"/>
          </ac:picMkLst>
        </pc:picChg>
      </pc:sldChg>
      <pc:sldChg chg="modSp mod">
        <pc:chgData name="Anshul Maggu" userId="38a0fe61619b37a8" providerId="LiveId" clId="{144D6967-89C2-47E3-A748-676FDECF9BCA}" dt="2025-03-16T16:58:51.131" v="486" actId="6549"/>
        <pc:sldMkLst>
          <pc:docMk/>
          <pc:sldMk cId="1356917610" sldId="258"/>
        </pc:sldMkLst>
        <pc:spChg chg="mod">
          <ac:chgData name="Anshul Maggu" userId="38a0fe61619b37a8" providerId="LiveId" clId="{144D6967-89C2-47E3-A748-676FDECF9BCA}" dt="2025-03-16T16:58:51.131" v="486" actId="6549"/>
          <ac:spMkLst>
            <pc:docMk/>
            <pc:sldMk cId="1356917610" sldId="258"/>
            <ac:spMk id="7" creationId="{5D5299A6-50A1-66EB-DD24-F376D4CDD57F}"/>
          </ac:spMkLst>
        </pc:spChg>
      </pc:sldChg>
      <pc:sldChg chg="addSp delSp modSp new mod chgLayout">
        <pc:chgData name="Anshul Maggu" userId="38a0fe61619b37a8" providerId="LiveId" clId="{144D6967-89C2-47E3-A748-676FDECF9BCA}" dt="2025-03-16T17:02:49.484" v="512" actId="14100"/>
        <pc:sldMkLst>
          <pc:docMk/>
          <pc:sldMk cId="4235908562" sldId="259"/>
        </pc:sldMkLst>
        <pc:spChg chg="del">
          <ac:chgData name="Anshul Maggu" userId="38a0fe61619b37a8" providerId="LiveId" clId="{144D6967-89C2-47E3-A748-676FDECF9BCA}" dt="2025-03-16T12:38:02.652" v="30" actId="478"/>
          <ac:spMkLst>
            <pc:docMk/>
            <pc:sldMk cId="4235908562" sldId="259"/>
            <ac:spMk id="2" creationId="{5978CF01-D98C-D629-0C8C-40E0EAE75101}"/>
          </ac:spMkLst>
        </pc:spChg>
        <pc:spChg chg="del">
          <ac:chgData name="Anshul Maggu" userId="38a0fe61619b37a8" providerId="LiveId" clId="{144D6967-89C2-47E3-A748-676FDECF9BCA}" dt="2025-03-16T12:38:04.517" v="31" actId="478"/>
          <ac:spMkLst>
            <pc:docMk/>
            <pc:sldMk cId="4235908562" sldId="259"/>
            <ac:spMk id="3" creationId="{BB56422B-CB90-8204-F5CB-1D1B580D58D9}"/>
          </ac:spMkLst>
        </pc:spChg>
        <pc:spChg chg="add del">
          <ac:chgData name="Anshul Maggu" userId="38a0fe61619b37a8" providerId="LiveId" clId="{144D6967-89C2-47E3-A748-676FDECF9BCA}" dt="2025-03-16T12:38:08.863" v="33" actId="22"/>
          <ac:spMkLst>
            <pc:docMk/>
            <pc:sldMk cId="4235908562" sldId="259"/>
            <ac:spMk id="5" creationId="{AFC1E0EA-67C2-F1AB-59CE-A9EACC6E9957}"/>
          </ac:spMkLst>
        </pc:spChg>
        <pc:spChg chg="add mod">
          <ac:chgData name="Anshul Maggu" userId="38a0fe61619b37a8" providerId="LiveId" clId="{144D6967-89C2-47E3-A748-676FDECF9BCA}" dt="2025-03-16T13:07:09.049" v="345" actId="20577"/>
          <ac:spMkLst>
            <pc:docMk/>
            <pc:sldMk cId="4235908562" sldId="259"/>
            <ac:spMk id="7" creationId="{C96E81F4-AF17-1524-4BD2-8203558DA950}"/>
          </ac:spMkLst>
        </pc:spChg>
        <pc:spChg chg="add mod">
          <ac:chgData name="Anshul Maggu" userId="38a0fe61619b37a8" providerId="LiveId" clId="{144D6967-89C2-47E3-A748-676FDECF9BCA}" dt="2025-03-16T12:40:57.226" v="73" actId="14100"/>
          <ac:spMkLst>
            <pc:docMk/>
            <pc:sldMk cId="4235908562" sldId="259"/>
            <ac:spMk id="8" creationId="{E0773823-7283-C939-31C0-F52F0141CB69}"/>
          </ac:spMkLst>
        </pc:spChg>
        <pc:spChg chg="add del">
          <ac:chgData name="Anshul Maggu" userId="38a0fe61619b37a8" providerId="LiveId" clId="{144D6967-89C2-47E3-A748-676FDECF9BCA}" dt="2025-03-16T12:52:47.747" v="217" actId="22"/>
          <ac:spMkLst>
            <pc:docMk/>
            <pc:sldMk cId="4235908562" sldId="259"/>
            <ac:spMk id="10" creationId="{B0136EFF-B866-0522-592B-4CF7A8678F9C}"/>
          </ac:spMkLst>
        </pc:spChg>
        <pc:spChg chg="add del">
          <ac:chgData name="Anshul Maggu" userId="38a0fe61619b37a8" providerId="LiveId" clId="{144D6967-89C2-47E3-A748-676FDECF9BCA}" dt="2025-03-16T12:52:51.231" v="219" actId="22"/>
          <ac:spMkLst>
            <pc:docMk/>
            <pc:sldMk cId="4235908562" sldId="259"/>
            <ac:spMk id="12" creationId="{0E9EEF1D-482F-716E-C431-C3A235DBA174}"/>
          </ac:spMkLst>
        </pc:spChg>
        <pc:spChg chg="add del mod ord">
          <ac:chgData name="Anshul Maggu" userId="38a0fe61619b37a8" providerId="LiveId" clId="{144D6967-89C2-47E3-A748-676FDECF9BCA}" dt="2025-03-16T13:01:52.649" v="310" actId="478"/>
          <ac:spMkLst>
            <pc:docMk/>
            <pc:sldMk cId="4235908562" sldId="259"/>
            <ac:spMk id="15" creationId="{7E6EB52A-5768-62E9-2547-6A820BCC4051}"/>
          </ac:spMkLst>
        </pc:spChg>
        <pc:spChg chg="add del mod ord">
          <ac:chgData name="Anshul Maggu" userId="38a0fe61619b37a8" providerId="LiveId" clId="{144D6967-89C2-47E3-A748-676FDECF9BCA}" dt="2025-03-16T13:01:54.459" v="311" actId="478"/>
          <ac:spMkLst>
            <pc:docMk/>
            <pc:sldMk cId="4235908562" sldId="259"/>
            <ac:spMk id="16" creationId="{E810E42F-8C27-AB90-7E5E-803E719CE365}"/>
          </ac:spMkLst>
        </pc:spChg>
        <pc:picChg chg="add mod modCrop">
          <ac:chgData name="Anshul Maggu" userId="38a0fe61619b37a8" providerId="LiveId" clId="{144D6967-89C2-47E3-A748-676FDECF9BCA}" dt="2025-03-16T17:02:49.484" v="512" actId="14100"/>
          <ac:picMkLst>
            <pc:docMk/>
            <pc:sldMk cId="4235908562" sldId="259"/>
            <ac:picMk id="3" creationId="{E9EF12EE-77B8-1734-3D7C-73F2390B6047}"/>
          </ac:picMkLst>
        </pc:picChg>
        <pc:picChg chg="add mod">
          <ac:chgData name="Anshul Maggu" userId="38a0fe61619b37a8" providerId="LiveId" clId="{144D6967-89C2-47E3-A748-676FDECF9BCA}" dt="2025-03-16T17:01:15.768" v="500" actId="14100"/>
          <ac:picMkLst>
            <pc:docMk/>
            <pc:sldMk cId="4235908562" sldId="259"/>
            <ac:picMk id="5" creationId="{43FE395C-3C48-D55B-701D-06CC10EA311B}"/>
          </ac:picMkLst>
        </pc:picChg>
        <pc:picChg chg="add del mod">
          <ac:chgData name="Anshul Maggu" userId="38a0fe61619b37a8" providerId="LiveId" clId="{144D6967-89C2-47E3-A748-676FDECF9BCA}" dt="2025-03-16T17:01:10.723" v="496" actId="478"/>
          <ac:picMkLst>
            <pc:docMk/>
            <pc:sldMk cId="4235908562" sldId="259"/>
            <ac:picMk id="14" creationId="{581839DB-5E48-939B-80CE-5DFE7AE00108}"/>
          </ac:picMkLst>
        </pc:picChg>
        <pc:picChg chg="add del mod">
          <ac:chgData name="Anshul Maggu" userId="38a0fe61619b37a8" providerId="LiveId" clId="{144D6967-89C2-47E3-A748-676FDECF9BCA}" dt="2025-03-16T13:50:30.559" v="452" actId="478"/>
          <ac:picMkLst>
            <pc:docMk/>
            <pc:sldMk cId="4235908562" sldId="259"/>
            <ac:picMk id="17" creationId="{C40795EC-B383-505C-8CC5-B5B2991A7124}"/>
          </ac:picMkLst>
        </pc:picChg>
      </pc:sldChg>
      <pc:sldChg chg="delSp new del mod">
        <pc:chgData name="Anshul Maggu" userId="38a0fe61619b37a8" providerId="LiveId" clId="{144D6967-89C2-47E3-A748-676FDECF9BCA}" dt="2025-03-16T12:39:49.223" v="54" actId="47"/>
        <pc:sldMkLst>
          <pc:docMk/>
          <pc:sldMk cId="2868178373" sldId="260"/>
        </pc:sldMkLst>
        <pc:spChg chg="del">
          <ac:chgData name="Anshul Maggu" userId="38a0fe61619b37a8" providerId="LiveId" clId="{144D6967-89C2-47E3-A748-676FDECF9BCA}" dt="2025-03-16T12:37:56.582" v="28" actId="478"/>
          <ac:spMkLst>
            <pc:docMk/>
            <pc:sldMk cId="2868178373" sldId="260"/>
            <ac:spMk id="2" creationId="{FB9806FA-BFB9-30D3-41AF-0595C5937408}"/>
          </ac:spMkLst>
        </pc:spChg>
        <pc:spChg chg="del">
          <ac:chgData name="Anshul Maggu" userId="38a0fe61619b37a8" providerId="LiveId" clId="{144D6967-89C2-47E3-A748-676FDECF9BCA}" dt="2025-03-16T12:37:58.752" v="29" actId="478"/>
          <ac:spMkLst>
            <pc:docMk/>
            <pc:sldMk cId="2868178373" sldId="260"/>
            <ac:spMk id="3" creationId="{ADD34D9A-8045-946E-D2A8-FA65D9A27F2C}"/>
          </ac:spMkLst>
        </pc:spChg>
      </pc:sldChg>
      <pc:sldChg chg="addSp delSp modSp add mod">
        <pc:chgData name="Anshul Maggu" userId="38a0fe61619b37a8" providerId="LiveId" clId="{144D6967-89C2-47E3-A748-676FDECF9BCA}" dt="2025-03-16T17:03:32.828" v="519" actId="1440"/>
        <pc:sldMkLst>
          <pc:docMk/>
          <pc:sldMk cId="3968782830" sldId="260"/>
        </pc:sldMkLst>
        <pc:spChg chg="mod">
          <ac:chgData name="Anshul Maggu" userId="38a0fe61619b37a8" providerId="LiveId" clId="{144D6967-89C2-47E3-A748-676FDECF9BCA}" dt="2025-03-16T13:07:28.640" v="351" actId="14100"/>
          <ac:spMkLst>
            <pc:docMk/>
            <pc:sldMk cId="3968782830" sldId="260"/>
            <ac:spMk id="7" creationId="{7BF3CA3F-DFFE-93D4-9C3A-DEECF9825BF6}"/>
          </ac:spMkLst>
        </pc:spChg>
        <pc:spChg chg="mod">
          <ac:chgData name="Anshul Maggu" userId="38a0fe61619b37a8" providerId="LiveId" clId="{144D6967-89C2-47E3-A748-676FDECF9BCA}" dt="2025-03-16T12:40:27.699" v="66" actId="14100"/>
          <ac:spMkLst>
            <pc:docMk/>
            <pc:sldMk cId="3968782830" sldId="260"/>
            <ac:spMk id="8" creationId="{579CEFB2-21FA-6D3F-227D-88E5464724F3}"/>
          </ac:spMkLst>
        </pc:spChg>
        <pc:picChg chg="add del mod">
          <ac:chgData name="Anshul Maggu" userId="38a0fe61619b37a8" providerId="LiveId" clId="{144D6967-89C2-47E3-A748-676FDECF9BCA}" dt="2025-03-16T13:10:32.473" v="360" actId="478"/>
          <ac:picMkLst>
            <pc:docMk/>
            <pc:sldMk cId="3968782830" sldId="260"/>
            <ac:picMk id="3" creationId="{3434C53C-77FB-EECE-3A90-4E5A7625A58B}"/>
          </ac:picMkLst>
        </pc:picChg>
        <pc:picChg chg="add mod modCrop">
          <ac:chgData name="Anshul Maggu" userId="38a0fe61619b37a8" providerId="LiveId" clId="{144D6967-89C2-47E3-A748-676FDECF9BCA}" dt="2025-03-16T17:03:32.828" v="519" actId="1440"/>
          <ac:picMkLst>
            <pc:docMk/>
            <pc:sldMk cId="3968782830" sldId="260"/>
            <ac:picMk id="3" creationId="{364BDC3F-44AC-480D-1F38-086CE15889F6}"/>
          </ac:picMkLst>
        </pc:picChg>
        <pc:picChg chg="add mod">
          <ac:chgData name="Anshul Maggu" userId="38a0fe61619b37a8" providerId="LiveId" clId="{144D6967-89C2-47E3-A748-676FDECF9BCA}" dt="2025-03-16T17:02:05.155" v="501" actId="1076"/>
          <ac:picMkLst>
            <pc:docMk/>
            <pc:sldMk cId="3968782830" sldId="260"/>
            <ac:picMk id="5" creationId="{89193416-3EBD-B929-8F0E-06E3D408479C}"/>
          </ac:picMkLst>
        </pc:picChg>
      </pc:sldChg>
      <pc:sldChg chg="addSp delSp modSp add mod">
        <pc:chgData name="Anshul Maggu" userId="38a0fe61619b37a8" providerId="LiveId" clId="{144D6967-89C2-47E3-A748-676FDECF9BCA}" dt="2025-03-16T17:03:27.949" v="518" actId="1440"/>
        <pc:sldMkLst>
          <pc:docMk/>
          <pc:sldMk cId="3852990410" sldId="261"/>
        </pc:sldMkLst>
        <pc:spChg chg="mod">
          <ac:chgData name="Anshul Maggu" userId="38a0fe61619b37a8" providerId="LiveId" clId="{144D6967-89C2-47E3-A748-676FDECF9BCA}" dt="2025-03-16T13:07:54.169" v="354" actId="20577"/>
          <ac:spMkLst>
            <pc:docMk/>
            <pc:sldMk cId="3852990410" sldId="261"/>
            <ac:spMk id="7" creationId="{DD506B68-791F-418A-2E63-038814AC0866}"/>
          </ac:spMkLst>
        </pc:spChg>
        <pc:spChg chg="mod">
          <ac:chgData name="Anshul Maggu" userId="38a0fe61619b37a8" providerId="LiveId" clId="{144D6967-89C2-47E3-A748-676FDECF9BCA}" dt="2025-03-16T12:40:50.213" v="72" actId="14100"/>
          <ac:spMkLst>
            <pc:docMk/>
            <pc:sldMk cId="3852990410" sldId="261"/>
            <ac:spMk id="8" creationId="{032C5E69-B37A-703E-2546-20CF773E945D}"/>
          </ac:spMkLst>
        </pc:spChg>
        <pc:picChg chg="add del mod">
          <ac:chgData name="Anshul Maggu" userId="38a0fe61619b37a8" providerId="LiveId" clId="{144D6967-89C2-47E3-A748-676FDECF9BCA}" dt="2025-03-16T13:09:13.610" v="356" actId="478"/>
          <ac:picMkLst>
            <pc:docMk/>
            <pc:sldMk cId="3852990410" sldId="261"/>
            <ac:picMk id="3" creationId="{3C1B03C0-C747-2977-7105-26BE9152A90B}"/>
          </ac:picMkLst>
        </pc:picChg>
        <pc:picChg chg="add mod">
          <ac:chgData name="Anshul Maggu" userId="38a0fe61619b37a8" providerId="LiveId" clId="{144D6967-89C2-47E3-A748-676FDECF9BCA}" dt="2025-03-16T17:03:27.949" v="518" actId="1440"/>
          <ac:picMkLst>
            <pc:docMk/>
            <pc:sldMk cId="3852990410" sldId="261"/>
            <ac:picMk id="3" creationId="{513CE410-2A9E-AE3D-D029-7A2417E27C1B}"/>
          </ac:picMkLst>
        </pc:picChg>
        <pc:picChg chg="add mod">
          <ac:chgData name="Anshul Maggu" userId="38a0fe61619b37a8" providerId="LiveId" clId="{144D6967-89C2-47E3-A748-676FDECF9BCA}" dt="2025-03-16T17:02:58.671" v="513" actId="1076"/>
          <ac:picMkLst>
            <pc:docMk/>
            <pc:sldMk cId="3852990410" sldId="261"/>
            <ac:picMk id="5" creationId="{793C5BDE-5560-E947-FBE9-F3685D38CD37}"/>
          </ac:picMkLst>
        </pc:picChg>
      </pc:sldChg>
      <pc:sldChg chg="addSp modSp add mod">
        <pc:chgData name="Anshul Maggu" userId="38a0fe61619b37a8" providerId="LiveId" clId="{144D6967-89C2-47E3-A748-676FDECF9BCA}" dt="2025-03-16T17:04:11.156" v="527" actId="1076"/>
        <pc:sldMkLst>
          <pc:docMk/>
          <pc:sldMk cId="1824437657" sldId="262"/>
        </pc:sldMkLst>
        <pc:spChg chg="mod">
          <ac:chgData name="Anshul Maggu" userId="38a0fe61619b37a8" providerId="LiveId" clId="{144D6967-89C2-47E3-A748-676FDECF9BCA}" dt="2025-03-16T12:41:22.634" v="77" actId="20577"/>
          <ac:spMkLst>
            <pc:docMk/>
            <pc:sldMk cId="1824437657" sldId="262"/>
            <ac:spMk id="7" creationId="{E974F5E0-1C6F-5836-95BB-7769638B9624}"/>
          </ac:spMkLst>
        </pc:spChg>
        <pc:picChg chg="add mod">
          <ac:chgData name="Anshul Maggu" userId="38a0fe61619b37a8" providerId="LiveId" clId="{144D6967-89C2-47E3-A748-676FDECF9BCA}" dt="2025-03-16T17:04:11.156" v="527" actId="1076"/>
          <ac:picMkLst>
            <pc:docMk/>
            <pc:sldMk cId="1824437657" sldId="262"/>
            <ac:picMk id="3" creationId="{F45DEC89-A331-7CD3-3157-DF16730DDBF6}"/>
          </ac:picMkLst>
        </pc:picChg>
        <pc:picChg chg="add mod">
          <ac:chgData name="Anshul Maggu" userId="38a0fe61619b37a8" providerId="LiveId" clId="{144D6967-89C2-47E3-A748-676FDECF9BCA}" dt="2025-03-16T17:04:06.483" v="526" actId="14100"/>
          <ac:picMkLst>
            <pc:docMk/>
            <pc:sldMk cId="1824437657" sldId="262"/>
            <ac:picMk id="4" creationId="{DE745A28-2D92-9CF1-493C-4F89539E1EAF}"/>
          </ac:picMkLst>
        </pc:picChg>
      </pc:sldChg>
      <pc:sldChg chg="addSp modSp add mod">
        <pc:chgData name="Anshul Maggu" userId="38a0fe61619b37a8" providerId="LiveId" clId="{144D6967-89C2-47E3-A748-676FDECF9BCA}" dt="2025-03-16T17:04:55.349" v="536" actId="1440"/>
        <pc:sldMkLst>
          <pc:docMk/>
          <pc:sldMk cId="3867776717" sldId="263"/>
        </pc:sldMkLst>
        <pc:spChg chg="mod">
          <ac:chgData name="Anshul Maggu" userId="38a0fe61619b37a8" providerId="LiveId" clId="{144D6967-89C2-47E3-A748-676FDECF9BCA}" dt="2025-03-16T12:44:09.133" v="115" actId="20577"/>
          <ac:spMkLst>
            <pc:docMk/>
            <pc:sldMk cId="3867776717" sldId="263"/>
            <ac:spMk id="7" creationId="{C212845C-1383-7C81-A722-D1C7648982FF}"/>
          </ac:spMkLst>
        </pc:spChg>
        <pc:spChg chg="mod">
          <ac:chgData name="Anshul Maggu" userId="38a0fe61619b37a8" providerId="LiveId" clId="{144D6967-89C2-47E3-A748-676FDECF9BCA}" dt="2025-03-16T12:41:49.819" v="82" actId="14100"/>
          <ac:spMkLst>
            <pc:docMk/>
            <pc:sldMk cId="3867776717" sldId="263"/>
            <ac:spMk id="8" creationId="{58B56732-9530-E7AB-69FF-01E1E691D680}"/>
          </ac:spMkLst>
        </pc:spChg>
        <pc:picChg chg="add mod">
          <ac:chgData name="Anshul Maggu" userId="38a0fe61619b37a8" providerId="LiveId" clId="{144D6967-89C2-47E3-A748-676FDECF9BCA}" dt="2025-03-16T17:04:48.578" v="532" actId="14100"/>
          <ac:picMkLst>
            <pc:docMk/>
            <pc:sldMk cId="3867776717" sldId="263"/>
            <ac:picMk id="3" creationId="{2F4523FC-F27D-9F7E-BC8B-54C59E92ABBE}"/>
          </ac:picMkLst>
        </pc:picChg>
        <pc:picChg chg="add mod">
          <ac:chgData name="Anshul Maggu" userId="38a0fe61619b37a8" providerId="LiveId" clId="{144D6967-89C2-47E3-A748-676FDECF9BCA}" dt="2025-03-16T17:04:55.349" v="536" actId="1440"/>
          <ac:picMkLst>
            <pc:docMk/>
            <pc:sldMk cId="3867776717" sldId="263"/>
            <ac:picMk id="4" creationId="{D9F577A8-7DA8-416C-B8C5-F40E1ED0443A}"/>
          </ac:picMkLst>
        </pc:picChg>
      </pc:sldChg>
      <pc:sldChg chg="addSp modSp add mod">
        <pc:chgData name="Anshul Maggu" userId="38a0fe61619b37a8" providerId="LiveId" clId="{144D6967-89C2-47E3-A748-676FDECF9BCA}" dt="2025-03-16T17:05:29.850" v="542" actId="1440"/>
        <pc:sldMkLst>
          <pc:docMk/>
          <pc:sldMk cId="2445405746" sldId="264"/>
        </pc:sldMkLst>
        <pc:spChg chg="mod">
          <ac:chgData name="Anshul Maggu" userId="38a0fe61619b37a8" providerId="LiveId" clId="{144D6967-89C2-47E3-A748-676FDECF9BCA}" dt="2025-03-16T13:13:33.759" v="393" actId="20577"/>
          <ac:spMkLst>
            <pc:docMk/>
            <pc:sldMk cId="2445405746" sldId="264"/>
            <ac:spMk id="7" creationId="{9C4389E7-93CA-139A-C704-46F2A22ADD13}"/>
          </ac:spMkLst>
        </pc:spChg>
        <pc:spChg chg="mod">
          <ac:chgData name="Anshul Maggu" userId="38a0fe61619b37a8" providerId="LiveId" clId="{144D6967-89C2-47E3-A748-676FDECF9BCA}" dt="2025-03-16T13:13:40.365" v="394" actId="14100"/>
          <ac:spMkLst>
            <pc:docMk/>
            <pc:sldMk cId="2445405746" sldId="264"/>
            <ac:spMk id="8" creationId="{918DAF2F-EC88-081F-EA19-E01FD34F2FE0}"/>
          </ac:spMkLst>
        </pc:spChg>
        <pc:picChg chg="add mod">
          <ac:chgData name="Anshul Maggu" userId="38a0fe61619b37a8" providerId="LiveId" clId="{144D6967-89C2-47E3-A748-676FDECF9BCA}" dt="2025-03-16T17:05:05.816" v="537" actId="1076"/>
          <ac:picMkLst>
            <pc:docMk/>
            <pc:sldMk cId="2445405746" sldId="264"/>
            <ac:picMk id="3" creationId="{E959A98B-43FA-9578-96FD-7C318C48DA1D}"/>
          </ac:picMkLst>
        </pc:picChg>
        <pc:picChg chg="add mod">
          <ac:chgData name="Anshul Maggu" userId="38a0fe61619b37a8" providerId="LiveId" clId="{144D6967-89C2-47E3-A748-676FDECF9BCA}" dt="2025-03-16T17:05:29.850" v="542" actId="1440"/>
          <ac:picMkLst>
            <pc:docMk/>
            <pc:sldMk cId="2445405746" sldId="264"/>
            <ac:picMk id="4" creationId="{D9F582BD-0824-0F68-4D4E-8EB311752F6B}"/>
          </ac:picMkLst>
        </pc:picChg>
      </pc:sldChg>
      <pc:sldChg chg="addSp delSp modSp add mod">
        <pc:chgData name="Anshul Maggu" userId="38a0fe61619b37a8" providerId="LiveId" clId="{144D6967-89C2-47E3-A748-676FDECF9BCA}" dt="2025-03-16T17:06:58.879" v="549" actId="1076"/>
        <pc:sldMkLst>
          <pc:docMk/>
          <pc:sldMk cId="1519085904" sldId="265"/>
        </pc:sldMkLst>
        <pc:spChg chg="mod">
          <ac:chgData name="Anshul Maggu" userId="38a0fe61619b37a8" providerId="LiveId" clId="{144D6967-89C2-47E3-A748-676FDECF9BCA}" dt="2025-03-16T14:10:09.204" v="474" actId="1076"/>
          <ac:spMkLst>
            <pc:docMk/>
            <pc:sldMk cId="1519085904" sldId="265"/>
            <ac:spMk id="7" creationId="{45F97085-2FC1-4066-6331-85D792625B99}"/>
          </ac:spMkLst>
        </pc:spChg>
        <pc:spChg chg="mod">
          <ac:chgData name="Anshul Maggu" userId="38a0fe61619b37a8" providerId="LiveId" clId="{144D6967-89C2-47E3-A748-676FDECF9BCA}" dt="2025-03-16T12:42:50.765" v="92" actId="14100"/>
          <ac:spMkLst>
            <pc:docMk/>
            <pc:sldMk cId="1519085904" sldId="265"/>
            <ac:spMk id="8" creationId="{CC20CAF1-DC6D-1CF5-87CB-58817C637F9B}"/>
          </ac:spMkLst>
        </pc:spChg>
        <pc:picChg chg="add mod">
          <ac:chgData name="Anshul Maggu" userId="38a0fe61619b37a8" providerId="LiveId" clId="{144D6967-89C2-47E3-A748-676FDECF9BCA}" dt="2025-03-16T17:06:58.879" v="549" actId="1076"/>
          <ac:picMkLst>
            <pc:docMk/>
            <pc:sldMk cId="1519085904" sldId="265"/>
            <ac:picMk id="3" creationId="{1153C0FE-3AF4-D783-20F6-0083F2DF54A1}"/>
          </ac:picMkLst>
        </pc:picChg>
        <pc:picChg chg="add del mod">
          <ac:chgData name="Anshul Maggu" userId="38a0fe61619b37a8" providerId="LiveId" clId="{144D6967-89C2-47E3-A748-676FDECF9BCA}" dt="2025-03-16T14:27:25.161" v="479" actId="478"/>
          <ac:picMkLst>
            <pc:docMk/>
            <pc:sldMk cId="1519085904" sldId="265"/>
            <ac:picMk id="3" creationId="{A0842F04-DB69-78A0-388C-1A041EB76B5C}"/>
          </ac:picMkLst>
        </pc:picChg>
        <pc:picChg chg="add mod">
          <ac:chgData name="Anshul Maggu" userId="38a0fe61619b37a8" providerId="LiveId" clId="{144D6967-89C2-47E3-A748-676FDECF9BCA}" dt="2025-03-16T17:06:51.933" v="547" actId="14100"/>
          <ac:picMkLst>
            <pc:docMk/>
            <pc:sldMk cId="1519085904" sldId="265"/>
            <ac:picMk id="5" creationId="{8EBF9C77-DAD2-3458-FA86-48C826B64759}"/>
          </ac:picMkLst>
        </pc:picChg>
      </pc:sldChg>
      <pc:sldChg chg="addSp delSp modSp add mod">
        <pc:chgData name="Anshul Maggu" userId="38a0fe61619b37a8" providerId="LiveId" clId="{144D6967-89C2-47E3-A748-676FDECF9BCA}" dt="2025-03-16T17:19:34.349" v="561" actId="1440"/>
        <pc:sldMkLst>
          <pc:docMk/>
          <pc:sldMk cId="2839412119" sldId="266"/>
        </pc:sldMkLst>
        <pc:spChg chg="mod">
          <ac:chgData name="Anshul Maggu" userId="38a0fe61619b37a8" providerId="LiveId" clId="{144D6967-89C2-47E3-A748-676FDECF9BCA}" dt="2025-03-16T12:43:48.239" v="107" actId="20577"/>
          <ac:spMkLst>
            <pc:docMk/>
            <pc:sldMk cId="2839412119" sldId="266"/>
            <ac:spMk id="7" creationId="{7D0DD2C0-8097-968F-70E1-8AE3E5B36756}"/>
          </ac:spMkLst>
        </pc:spChg>
        <pc:spChg chg="mod">
          <ac:chgData name="Anshul Maggu" userId="38a0fe61619b37a8" providerId="LiveId" clId="{144D6967-89C2-47E3-A748-676FDECF9BCA}" dt="2025-03-16T12:43:40.516" v="99" actId="14100"/>
          <ac:spMkLst>
            <pc:docMk/>
            <pc:sldMk cId="2839412119" sldId="266"/>
            <ac:spMk id="8" creationId="{513FFE9D-27E6-06AE-68F4-743F00078F71}"/>
          </ac:spMkLst>
        </pc:spChg>
        <pc:picChg chg="add del mod">
          <ac:chgData name="Anshul Maggu" userId="38a0fe61619b37a8" providerId="LiveId" clId="{144D6967-89C2-47E3-A748-676FDECF9BCA}" dt="2025-03-16T17:18:58.296" v="557" actId="478"/>
          <ac:picMkLst>
            <pc:docMk/>
            <pc:sldMk cId="2839412119" sldId="266"/>
            <ac:picMk id="3" creationId="{44417332-5E5C-6F3B-9EEE-12E5A4F59C44}"/>
          </ac:picMkLst>
        </pc:picChg>
        <pc:picChg chg="add mod">
          <ac:chgData name="Anshul Maggu" userId="38a0fe61619b37a8" providerId="LiveId" clId="{144D6967-89C2-47E3-A748-676FDECF9BCA}" dt="2025-03-16T17:18:56.407" v="556" actId="1440"/>
          <ac:picMkLst>
            <pc:docMk/>
            <pc:sldMk cId="2839412119" sldId="266"/>
            <ac:picMk id="4" creationId="{6A4DD65B-8BED-AF37-D7F3-27A2A1CFA011}"/>
          </ac:picMkLst>
        </pc:picChg>
        <pc:picChg chg="add mod">
          <ac:chgData name="Anshul Maggu" userId="38a0fe61619b37a8" providerId="LiveId" clId="{144D6967-89C2-47E3-A748-676FDECF9BCA}" dt="2025-03-16T17:19:34.349" v="561" actId="1440"/>
          <ac:picMkLst>
            <pc:docMk/>
            <pc:sldMk cId="2839412119" sldId="266"/>
            <ac:picMk id="6" creationId="{099E9AF8-D22E-BAC1-1990-7B8C081B03B9}"/>
          </ac:picMkLst>
        </pc:picChg>
      </pc:sldChg>
      <pc:sldChg chg="addSp delSp modSp add mod">
        <pc:chgData name="Anshul Maggu" userId="38a0fe61619b37a8" providerId="LiveId" clId="{144D6967-89C2-47E3-A748-676FDECF9BCA}" dt="2025-03-16T17:21:29.867" v="573" actId="1440"/>
        <pc:sldMkLst>
          <pc:docMk/>
          <pc:sldMk cId="2061676176" sldId="267"/>
        </pc:sldMkLst>
        <pc:spChg chg="mod">
          <ac:chgData name="Anshul Maggu" userId="38a0fe61619b37a8" providerId="LiveId" clId="{144D6967-89C2-47E3-A748-676FDECF9BCA}" dt="2025-03-16T12:44:51.774" v="124" actId="20577"/>
          <ac:spMkLst>
            <pc:docMk/>
            <pc:sldMk cId="2061676176" sldId="267"/>
            <ac:spMk id="7" creationId="{861B2C2B-EB18-EC51-45FC-A8FF4D03CB11}"/>
          </ac:spMkLst>
        </pc:spChg>
        <pc:spChg chg="mod">
          <ac:chgData name="Anshul Maggu" userId="38a0fe61619b37a8" providerId="LiveId" clId="{144D6967-89C2-47E3-A748-676FDECF9BCA}" dt="2025-03-16T12:44:49.291" v="121" actId="14100"/>
          <ac:spMkLst>
            <pc:docMk/>
            <pc:sldMk cId="2061676176" sldId="267"/>
            <ac:spMk id="8" creationId="{B9F499BB-1EC2-D15C-29A1-3A5221ECB368}"/>
          </ac:spMkLst>
        </pc:spChg>
        <pc:picChg chg="add mod">
          <ac:chgData name="Anshul Maggu" userId="38a0fe61619b37a8" providerId="LiveId" clId="{144D6967-89C2-47E3-A748-676FDECF9BCA}" dt="2025-03-16T17:21:26.549" v="572" actId="14100"/>
          <ac:picMkLst>
            <pc:docMk/>
            <pc:sldMk cId="2061676176" sldId="267"/>
            <ac:picMk id="3" creationId="{4B461ECF-B593-9F52-51E4-BC9BAF6F25C0}"/>
          </ac:picMkLst>
        </pc:picChg>
        <pc:picChg chg="add del mod">
          <ac:chgData name="Anshul Maggu" userId="38a0fe61619b37a8" providerId="LiveId" clId="{144D6967-89C2-47E3-A748-676FDECF9BCA}" dt="2025-03-16T13:48:30.059" v="444" actId="478"/>
          <ac:picMkLst>
            <pc:docMk/>
            <pc:sldMk cId="2061676176" sldId="267"/>
            <ac:picMk id="3" creationId="{BCA3732B-62FE-F1AA-5F05-676B9848E80E}"/>
          </ac:picMkLst>
        </pc:picChg>
        <pc:picChg chg="add mod">
          <ac:chgData name="Anshul Maggu" userId="38a0fe61619b37a8" providerId="LiveId" clId="{144D6967-89C2-47E3-A748-676FDECF9BCA}" dt="2025-03-16T13:56:47.900" v="467"/>
          <ac:picMkLst>
            <pc:docMk/>
            <pc:sldMk cId="2061676176" sldId="267"/>
            <ac:picMk id="4" creationId="{BAD8D168-3E74-1CF9-CE1B-AA6131C7B84D}"/>
          </ac:picMkLst>
        </pc:picChg>
        <pc:picChg chg="add mod">
          <ac:chgData name="Anshul Maggu" userId="38a0fe61619b37a8" providerId="LiveId" clId="{144D6967-89C2-47E3-A748-676FDECF9BCA}" dt="2025-03-16T17:21:29.867" v="573" actId="1440"/>
          <ac:picMkLst>
            <pc:docMk/>
            <pc:sldMk cId="2061676176" sldId="267"/>
            <ac:picMk id="5" creationId="{C3F42911-500B-55D9-CD56-A8DF1592ABD7}"/>
          </ac:picMkLst>
        </pc:picChg>
        <pc:picChg chg="add del mod">
          <ac:chgData name="Anshul Maggu" userId="38a0fe61619b37a8" providerId="LiveId" clId="{144D6967-89C2-47E3-A748-676FDECF9BCA}" dt="2025-03-16T17:21:03.832" v="564" actId="478"/>
          <ac:picMkLst>
            <pc:docMk/>
            <pc:sldMk cId="2061676176" sldId="267"/>
            <ac:picMk id="6" creationId="{1CFD02FE-4707-0138-ABFE-8B60D12B5B62}"/>
          </ac:picMkLst>
        </pc:picChg>
      </pc:sldChg>
      <pc:sldChg chg="addSp modSp add mod">
        <pc:chgData name="Anshul Maggu" userId="38a0fe61619b37a8" providerId="LiveId" clId="{144D6967-89C2-47E3-A748-676FDECF9BCA}" dt="2025-03-16T17:22:02.080" v="580" actId="14100"/>
        <pc:sldMkLst>
          <pc:docMk/>
          <pc:sldMk cId="2912755832" sldId="268"/>
        </pc:sldMkLst>
        <pc:spChg chg="mod">
          <ac:chgData name="Anshul Maggu" userId="38a0fe61619b37a8" providerId="LiveId" clId="{144D6967-89C2-47E3-A748-676FDECF9BCA}" dt="2025-03-16T12:45:14.724" v="135" actId="20577"/>
          <ac:spMkLst>
            <pc:docMk/>
            <pc:sldMk cId="2912755832" sldId="268"/>
            <ac:spMk id="7" creationId="{152D8A16-5EF8-B1CF-7215-3815C1E62CFE}"/>
          </ac:spMkLst>
        </pc:spChg>
        <pc:picChg chg="add mod">
          <ac:chgData name="Anshul Maggu" userId="38a0fe61619b37a8" providerId="LiveId" clId="{144D6967-89C2-47E3-A748-676FDECF9BCA}" dt="2025-03-16T17:22:02.080" v="580" actId="14100"/>
          <ac:picMkLst>
            <pc:docMk/>
            <pc:sldMk cId="2912755832" sldId="268"/>
            <ac:picMk id="3" creationId="{88AB3DB9-A4A7-D9C7-93DE-82B88F7F980E}"/>
          </ac:picMkLst>
        </pc:picChg>
        <pc:picChg chg="add mod">
          <ac:chgData name="Anshul Maggu" userId="38a0fe61619b37a8" providerId="LiveId" clId="{144D6967-89C2-47E3-A748-676FDECF9BCA}" dt="2025-03-16T17:21:59.067" v="579" actId="1440"/>
          <ac:picMkLst>
            <pc:docMk/>
            <pc:sldMk cId="2912755832" sldId="268"/>
            <ac:picMk id="4" creationId="{1891D80F-EA4E-AEFF-24BD-7BAC562DD0A4}"/>
          </ac:picMkLst>
        </pc:picChg>
      </pc:sldChg>
      <pc:sldChg chg="addSp modSp add mod">
        <pc:chgData name="Anshul Maggu" userId="38a0fe61619b37a8" providerId="LiveId" clId="{144D6967-89C2-47E3-A748-676FDECF9BCA}" dt="2025-03-16T17:22:34.734" v="590" actId="1440"/>
        <pc:sldMkLst>
          <pc:docMk/>
          <pc:sldMk cId="4004692830" sldId="269"/>
        </pc:sldMkLst>
        <pc:spChg chg="mod">
          <ac:chgData name="Anshul Maggu" userId="38a0fe61619b37a8" providerId="LiveId" clId="{144D6967-89C2-47E3-A748-676FDECF9BCA}" dt="2025-03-16T12:45:31.298" v="142" actId="20577"/>
          <ac:spMkLst>
            <pc:docMk/>
            <pc:sldMk cId="4004692830" sldId="269"/>
            <ac:spMk id="7" creationId="{9B88DDA9-6AFC-FA25-4339-915314956DA9}"/>
          </ac:spMkLst>
        </pc:spChg>
        <pc:picChg chg="add mod">
          <ac:chgData name="Anshul Maggu" userId="38a0fe61619b37a8" providerId="LiveId" clId="{144D6967-89C2-47E3-A748-676FDECF9BCA}" dt="2025-03-16T17:22:09.173" v="581" actId="1076"/>
          <ac:picMkLst>
            <pc:docMk/>
            <pc:sldMk cId="4004692830" sldId="269"/>
            <ac:picMk id="3" creationId="{A9116C0C-4301-334A-6E3B-AEA5A5A713A5}"/>
          </ac:picMkLst>
        </pc:picChg>
        <pc:picChg chg="add mod">
          <ac:chgData name="Anshul Maggu" userId="38a0fe61619b37a8" providerId="LiveId" clId="{144D6967-89C2-47E3-A748-676FDECF9BCA}" dt="2025-03-16T17:22:34.734" v="590" actId="1440"/>
          <ac:picMkLst>
            <pc:docMk/>
            <pc:sldMk cId="4004692830" sldId="269"/>
            <ac:picMk id="4" creationId="{480EE0DC-2798-E490-2144-D0B74B1E3661}"/>
          </ac:picMkLst>
        </pc:picChg>
      </pc:sldChg>
      <pc:sldChg chg="addSp modSp add mod">
        <pc:chgData name="Anshul Maggu" userId="38a0fe61619b37a8" providerId="LiveId" clId="{144D6967-89C2-47E3-A748-676FDECF9BCA}" dt="2025-03-16T17:23:44.119" v="601" actId="14100"/>
        <pc:sldMkLst>
          <pc:docMk/>
          <pc:sldMk cId="1793847946" sldId="270"/>
        </pc:sldMkLst>
        <pc:spChg chg="mod">
          <ac:chgData name="Anshul Maggu" userId="38a0fe61619b37a8" providerId="LiveId" clId="{144D6967-89C2-47E3-A748-676FDECF9BCA}" dt="2025-03-16T12:45:45.504" v="146"/>
          <ac:spMkLst>
            <pc:docMk/>
            <pc:sldMk cId="1793847946" sldId="270"/>
            <ac:spMk id="7" creationId="{E9D53A33-70A3-B621-1814-2D1720014EAD}"/>
          </ac:spMkLst>
        </pc:spChg>
        <pc:spChg chg="mod">
          <ac:chgData name="Anshul Maggu" userId="38a0fe61619b37a8" providerId="LiveId" clId="{144D6967-89C2-47E3-A748-676FDECF9BCA}" dt="2025-03-16T12:45:50.404" v="147" actId="14100"/>
          <ac:spMkLst>
            <pc:docMk/>
            <pc:sldMk cId="1793847946" sldId="270"/>
            <ac:spMk id="8" creationId="{5A206A78-B8E1-C2F0-AC85-9AE58BF6BE64}"/>
          </ac:spMkLst>
        </pc:spChg>
        <pc:picChg chg="add mod">
          <ac:chgData name="Anshul Maggu" userId="38a0fe61619b37a8" providerId="LiveId" clId="{144D6967-89C2-47E3-A748-676FDECF9BCA}" dt="2025-03-16T17:23:36.334" v="598" actId="1440"/>
          <ac:picMkLst>
            <pc:docMk/>
            <pc:sldMk cId="1793847946" sldId="270"/>
            <ac:picMk id="3" creationId="{3B9841D2-AFD5-B6D0-C325-EED1E7E1B394}"/>
          </ac:picMkLst>
        </pc:picChg>
        <pc:picChg chg="add mod">
          <ac:chgData name="Anshul Maggu" userId="38a0fe61619b37a8" providerId="LiveId" clId="{144D6967-89C2-47E3-A748-676FDECF9BCA}" dt="2025-03-16T17:23:44.119" v="601" actId="14100"/>
          <ac:picMkLst>
            <pc:docMk/>
            <pc:sldMk cId="1793847946" sldId="270"/>
            <ac:picMk id="5" creationId="{31C6F091-3AC1-878D-DB35-9BA79429188F}"/>
          </ac:picMkLst>
        </pc:picChg>
      </pc:sldChg>
      <pc:sldChg chg="addSp delSp modSp add mod">
        <pc:chgData name="Anshul Maggu" userId="38a0fe61619b37a8" providerId="LiveId" clId="{144D6967-89C2-47E3-A748-676FDECF9BCA}" dt="2025-03-16T17:24:44.717" v="609" actId="1076"/>
        <pc:sldMkLst>
          <pc:docMk/>
          <pc:sldMk cId="660692766" sldId="271"/>
        </pc:sldMkLst>
        <pc:spChg chg="mod">
          <ac:chgData name="Anshul Maggu" userId="38a0fe61619b37a8" providerId="LiveId" clId="{144D6967-89C2-47E3-A748-676FDECF9BCA}" dt="2025-03-16T12:46:03.581" v="153" actId="20577"/>
          <ac:spMkLst>
            <pc:docMk/>
            <pc:sldMk cId="660692766" sldId="271"/>
            <ac:spMk id="7" creationId="{C5C97595-4D75-3334-7ACA-DC40574A7489}"/>
          </ac:spMkLst>
        </pc:spChg>
        <pc:picChg chg="add mod">
          <ac:chgData name="Anshul Maggu" userId="38a0fe61619b37a8" providerId="LiveId" clId="{144D6967-89C2-47E3-A748-676FDECF9BCA}" dt="2025-03-16T17:24:44.717" v="609" actId="1076"/>
          <ac:picMkLst>
            <pc:docMk/>
            <pc:sldMk cId="660692766" sldId="271"/>
            <ac:picMk id="3" creationId="{43C0EC2A-E32B-99F7-DEA2-DF70800C4F45}"/>
          </ac:picMkLst>
        </pc:picChg>
        <pc:picChg chg="add del mod">
          <ac:chgData name="Anshul Maggu" userId="38a0fe61619b37a8" providerId="LiveId" clId="{144D6967-89C2-47E3-A748-676FDECF9BCA}" dt="2025-03-16T13:20:26.979" v="411" actId="478"/>
          <ac:picMkLst>
            <pc:docMk/>
            <pc:sldMk cId="660692766" sldId="271"/>
            <ac:picMk id="3" creationId="{6D1FB341-A627-E068-AD6F-BA0E979CB62E}"/>
          </ac:picMkLst>
        </pc:picChg>
        <pc:picChg chg="add del mod">
          <ac:chgData name="Anshul Maggu" userId="38a0fe61619b37a8" providerId="LiveId" clId="{144D6967-89C2-47E3-A748-676FDECF9BCA}" dt="2025-03-16T13:22:09.680" v="414" actId="21"/>
          <ac:picMkLst>
            <pc:docMk/>
            <pc:sldMk cId="660692766" sldId="271"/>
            <ac:picMk id="5" creationId="{31C6F091-3AC1-878D-DB35-9BA79429188F}"/>
          </ac:picMkLst>
        </pc:picChg>
        <pc:picChg chg="add mod">
          <ac:chgData name="Anshul Maggu" userId="38a0fe61619b37a8" providerId="LiveId" clId="{144D6967-89C2-47E3-A748-676FDECF9BCA}" dt="2025-03-16T17:24:42.091" v="608" actId="14100"/>
          <ac:picMkLst>
            <pc:docMk/>
            <pc:sldMk cId="660692766" sldId="271"/>
            <ac:picMk id="9" creationId="{5AAB1F34-081F-A775-BE4A-14F60E8E59A6}"/>
          </ac:picMkLst>
        </pc:picChg>
      </pc:sldChg>
      <pc:sldChg chg="addSp delSp modSp new mod">
        <pc:chgData name="Anshul Maggu" userId="38a0fe61619b37a8" providerId="LiveId" clId="{144D6967-89C2-47E3-A748-676FDECF9BCA}" dt="2025-03-16T12:47:26.844" v="175" actId="1076"/>
        <pc:sldMkLst>
          <pc:docMk/>
          <pc:sldMk cId="3677999122" sldId="272"/>
        </pc:sldMkLst>
        <pc:spChg chg="del">
          <ac:chgData name="Anshul Maggu" userId="38a0fe61619b37a8" providerId="LiveId" clId="{144D6967-89C2-47E3-A748-676FDECF9BCA}" dt="2025-03-16T12:46:57.672" v="155" actId="478"/>
          <ac:spMkLst>
            <pc:docMk/>
            <pc:sldMk cId="3677999122" sldId="272"/>
            <ac:spMk id="2" creationId="{1DD845C1-C76B-A320-B0CD-08CE61207163}"/>
          </ac:spMkLst>
        </pc:spChg>
        <pc:spChg chg="del">
          <ac:chgData name="Anshul Maggu" userId="38a0fe61619b37a8" providerId="LiveId" clId="{144D6967-89C2-47E3-A748-676FDECF9BCA}" dt="2025-03-16T12:46:58.828" v="156" actId="478"/>
          <ac:spMkLst>
            <pc:docMk/>
            <pc:sldMk cId="3677999122" sldId="272"/>
            <ac:spMk id="3" creationId="{5317C15E-FB6F-4A99-60E1-9A6D215A3FDF}"/>
          </ac:spMkLst>
        </pc:spChg>
        <pc:spChg chg="add mod">
          <ac:chgData name="Anshul Maggu" userId="38a0fe61619b37a8" providerId="LiveId" clId="{144D6967-89C2-47E3-A748-676FDECF9BCA}" dt="2025-03-16T12:47:26.844" v="175" actId="1076"/>
          <ac:spMkLst>
            <pc:docMk/>
            <pc:sldMk cId="3677999122" sldId="272"/>
            <ac:spMk id="4" creationId="{7AF5AEF6-119D-8A53-3454-EE3DF9D4CBED}"/>
          </ac:spMkLst>
        </pc:spChg>
      </pc:sldChg>
      <pc:sldChg chg="delSp modSp add del mod">
        <pc:chgData name="Anshul Maggu" userId="38a0fe61619b37a8" providerId="LiveId" clId="{144D6967-89C2-47E3-A748-676FDECF9BCA}" dt="2025-03-16T13:12:27.976" v="376" actId="47"/>
        <pc:sldMkLst>
          <pc:docMk/>
          <pc:sldMk cId="133076349" sldId="273"/>
        </pc:sldMkLst>
        <pc:spChg chg="del mod">
          <ac:chgData name="Anshul Maggu" userId="38a0fe61619b37a8" providerId="LiveId" clId="{144D6967-89C2-47E3-A748-676FDECF9BCA}" dt="2025-03-16T12:47:58.518" v="179" actId="478"/>
          <ac:spMkLst>
            <pc:docMk/>
            <pc:sldMk cId="133076349" sldId="273"/>
            <ac:spMk id="7" creationId="{0D5A90DC-6CA2-1289-B5D1-0DB13F073A4B}"/>
          </ac:spMkLst>
        </pc:spChg>
        <pc:spChg chg="del">
          <ac:chgData name="Anshul Maggu" userId="38a0fe61619b37a8" providerId="LiveId" clId="{144D6967-89C2-47E3-A748-676FDECF9BCA}" dt="2025-03-16T12:47:56.388" v="177" actId="478"/>
          <ac:spMkLst>
            <pc:docMk/>
            <pc:sldMk cId="133076349" sldId="273"/>
            <ac:spMk id="8" creationId="{647AB08D-8A88-D4AF-ED07-C575120CD366}"/>
          </ac:spMkLst>
        </pc:spChg>
      </pc:sldChg>
      <pc:sldChg chg="modSp add mod">
        <pc:chgData name="Anshul Maggu" userId="38a0fe61619b37a8" providerId="LiveId" clId="{144D6967-89C2-47E3-A748-676FDECF9BCA}" dt="2025-03-16T12:48:15.787" v="194" actId="1076"/>
        <pc:sldMkLst>
          <pc:docMk/>
          <pc:sldMk cId="3383813192" sldId="274"/>
        </pc:sldMkLst>
        <pc:spChg chg="mod">
          <ac:chgData name="Anshul Maggu" userId="38a0fe61619b37a8" providerId="LiveId" clId="{144D6967-89C2-47E3-A748-676FDECF9BCA}" dt="2025-03-16T12:48:15.787" v="194" actId="1076"/>
          <ac:spMkLst>
            <pc:docMk/>
            <pc:sldMk cId="3383813192" sldId="274"/>
            <ac:spMk id="4" creationId="{02EC4F5E-28FD-0840-CF76-78A0188BB132}"/>
          </ac:spMkLst>
        </pc:spChg>
      </pc:sldChg>
      <pc:sldChg chg="modSp add mod">
        <pc:chgData name="Anshul Maggu" userId="38a0fe61619b37a8" providerId="LiveId" clId="{144D6967-89C2-47E3-A748-676FDECF9BCA}" dt="2025-03-16T12:48:41.341" v="203" actId="20577"/>
        <pc:sldMkLst>
          <pc:docMk/>
          <pc:sldMk cId="208649504" sldId="275"/>
        </pc:sldMkLst>
        <pc:spChg chg="mod">
          <ac:chgData name="Anshul Maggu" userId="38a0fe61619b37a8" providerId="LiveId" clId="{144D6967-89C2-47E3-A748-676FDECF9BCA}" dt="2025-03-16T12:48:41.341" v="203" actId="20577"/>
          <ac:spMkLst>
            <pc:docMk/>
            <pc:sldMk cId="208649504" sldId="275"/>
            <ac:spMk id="4" creationId="{A0065269-FFFA-3905-297B-06C470CCD16E}"/>
          </ac:spMkLst>
        </pc:spChg>
      </pc:sldChg>
      <pc:sldChg chg="modSp add del mod">
        <pc:chgData name="Anshul Maggu" userId="38a0fe61619b37a8" providerId="LiveId" clId="{144D6967-89C2-47E3-A748-676FDECF9BCA}" dt="2025-03-16T12:50:05.950" v="211" actId="47"/>
        <pc:sldMkLst>
          <pc:docMk/>
          <pc:sldMk cId="1504982316" sldId="276"/>
        </pc:sldMkLst>
        <pc:spChg chg="mod">
          <ac:chgData name="Anshul Maggu" userId="38a0fe61619b37a8" providerId="LiveId" clId="{144D6967-89C2-47E3-A748-676FDECF9BCA}" dt="2025-03-16T12:49:55.487" v="209" actId="14100"/>
          <ac:spMkLst>
            <pc:docMk/>
            <pc:sldMk cId="1504982316" sldId="276"/>
            <ac:spMk id="4" creationId="{D2002A72-1712-B814-DAD7-A12E7BAB7C7A}"/>
          </ac:spMkLst>
        </pc:spChg>
      </pc:sldChg>
      <pc:sldChg chg="delSp modSp add mod">
        <pc:chgData name="Anshul Maggu" userId="38a0fe61619b37a8" providerId="LiveId" clId="{144D6967-89C2-47E3-A748-676FDECF9BCA}" dt="2025-03-16T17:25:33.716" v="633" actId="1076"/>
        <pc:sldMkLst>
          <pc:docMk/>
          <pc:sldMk cId="786452798" sldId="277"/>
        </pc:sldMkLst>
        <pc:spChg chg="mod">
          <ac:chgData name="Anshul Maggu" userId="38a0fe61619b37a8" providerId="LiveId" clId="{144D6967-89C2-47E3-A748-676FDECF9BCA}" dt="2025-03-16T17:25:33.716" v="633" actId="1076"/>
          <ac:spMkLst>
            <pc:docMk/>
            <pc:sldMk cId="786452798" sldId="277"/>
            <ac:spMk id="7" creationId="{ED53C859-600B-DD78-4C31-C14B901CC59D}"/>
          </ac:spMkLst>
        </pc:spChg>
        <pc:picChg chg="del mod">
          <ac:chgData name="Anshul Maggu" userId="38a0fe61619b37a8" providerId="LiveId" clId="{144D6967-89C2-47E3-A748-676FDECF9BCA}" dt="2025-03-16T17:24:54.920" v="610" actId="478"/>
          <ac:picMkLst>
            <pc:docMk/>
            <pc:sldMk cId="786452798" sldId="277"/>
            <ac:picMk id="9" creationId="{561FEE75-C131-5E91-5884-0A7304A1E8E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935DE-EB97-4CED-8A2D-65BC821A7F80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F7984-B53A-4539-86AB-D9892C442C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025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F7984-B53A-4539-86AB-D9892C442CC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333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F7984-B53A-4539-86AB-D9892C442CC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825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6CC5-BA38-4C4A-96B9-AB541CBC75E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9EB9-D833-436F-96F6-9D42DA738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748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6CC5-BA38-4C4A-96B9-AB541CBC75E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9EB9-D833-436F-96F6-9D42DA738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494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6CC5-BA38-4C4A-96B9-AB541CBC75E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9EB9-D833-436F-96F6-9D42DA738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709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6CC5-BA38-4C4A-96B9-AB541CBC75E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9EB9-D833-436F-96F6-9D42DA738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1022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6CC5-BA38-4C4A-96B9-AB541CBC75E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9EB9-D833-436F-96F6-9D42DA738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74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6CC5-BA38-4C4A-96B9-AB541CBC75E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9EB9-D833-436F-96F6-9D42DA738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475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6CC5-BA38-4C4A-96B9-AB541CBC75E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9EB9-D833-436F-96F6-9D42DA738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30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6CC5-BA38-4C4A-96B9-AB541CBC75E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9EB9-D833-436F-96F6-9D42DA738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0927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6CC5-BA38-4C4A-96B9-AB541CBC75E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9EB9-D833-436F-96F6-9D42DA738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277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6CC5-BA38-4C4A-96B9-AB541CBC75E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9EB9-D833-436F-96F6-9D42DA738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435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6CC5-BA38-4C4A-96B9-AB541CBC75E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9EB9-D833-436F-96F6-9D42DA738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067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6CC5-BA38-4C4A-96B9-AB541CBC75E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9EB9-D833-436F-96F6-9D42DA738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8155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6CC5-BA38-4C4A-96B9-AB541CBC75E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9EB9-D833-436F-96F6-9D42DA738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383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6CC5-BA38-4C4A-96B9-AB541CBC75E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9EB9-D833-436F-96F6-9D42DA738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492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6CC5-BA38-4C4A-96B9-AB541CBC75E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9EB9-D833-436F-96F6-9D42DA738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1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6CC5-BA38-4C4A-96B9-AB541CBC75E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E9EB9-D833-436F-96F6-9D42DA738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987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E976CC5-BA38-4C4A-96B9-AB541CBC75E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8EE9EB9-D833-436F-96F6-9D42DA738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46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E976CC5-BA38-4C4A-96B9-AB541CBC75EC}" type="datetimeFigureOut">
              <a:rPr lang="en-IN" smtClean="0"/>
              <a:t>16-03-2025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8EE9EB9-D833-436F-96F6-9D42DA738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2047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94247E-14EC-1F67-3A8D-001D92A13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1"/>
          <a:stretch/>
        </p:blipFill>
        <p:spPr>
          <a:xfrm>
            <a:off x="0" y="0"/>
            <a:ext cx="47244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E8861F6-F409-0337-F0B8-1CFF13746547}"/>
              </a:ext>
            </a:extLst>
          </p:cNvPr>
          <p:cNvSpPr/>
          <p:nvPr/>
        </p:nvSpPr>
        <p:spPr>
          <a:xfrm>
            <a:off x="4813997" y="147483"/>
            <a:ext cx="7201021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Pizza Sales </a:t>
            </a:r>
            <a:br>
              <a:rPr lang="en-US" sz="8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sz="8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34D0B7-6DB8-16B0-5A66-DFF0D096F93B}"/>
              </a:ext>
            </a:extLst>
          </p:cNvPr>
          <p:cNvSpPr/>
          <p:nvPr/>
        </p:nvSpPr>
        <p:spPr>
          <a:xfrm>
            <a:off x="5827902" y="3804766"/>
            <a:ext cx="51732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 Analytics with Advanced MySQL </a:t>
            </a:r>
            <a:br>
              <a:rPr lang="en-US" sz="2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endParaRPr lang="en-US" sz="2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9D6FE4-1740-2BC1-215D-3AE98D2479DE}"/>
              </a:ext>
            </a:extLst>
          </p:cNvPr>
          <p:cNvSpPr/>
          <p:nvPr/>
        </p:nvSpPr>
        <p:spPr>
          <a:xfrm>
            <a:off x="7966787" y="6310407"/>
            <a:ext cx="396454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Presented By : Anshul Maggu</a:t>
            </a:r>
          </a:p>
        </p:txBody>
      </p:sp>
    </p:spTree>
    <p:extLst>
      <p:ext uri="{BB962C8B-B14F-4D97-AF65-F5344CB8AC3E}">
        <p14:creationId xmlns:p14="http://schemas.microsoft.com/office/powerpoint/2010/main" val="2559769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A3F8D-0546-4B7A-4554-0B8ED5B8B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EC4F5E-28FD-0840-CF76-78A0188BB132}"/>
              </a:ext>
            </a:extLst>
          </p:cNvPr>
          <p:cNvSpPr txBox="1"/>
          <p:nvPr/>
        </p:nvSpPr>
        <p:spPr>
          <a:xfrm>
            <a:off x="2408902" y="1957073"/>
            <a:ext cx="689241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Queries</a:t>
            </a:r>
            <a:endParaRPr lang="en-IN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813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F0A6F-1A25-A27B-66A7-8BC1C4F09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C4389E7-93CA-139A-C704-46F2A22ADD13}"/>
              </a:ext>
            </a:extLst>
          </p:cNvPr>
          <p:cNvSpPr txBox="1"/>
          <p:nvPr/>
        </p:nvSpPr>
        <p:spPr>
          <a:xfrm>
            <a:off x="550606" y="474095"/>
            <a:ext cx="116413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6 - Join The Necessary Tables To Find The Total Quantity Of 		 Each Pizza Category Ordered.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8DAF2F-EC88-081F-EA19-E01FD34F2FE0}"/>
              </a:ext>
            </a:extLst>
          </p:cNvPr>
          <p:cNvSpPr/>
          <p:nvPr/>
        </p:nvSpPr>
        <p:spPr>
          <a:xfrm>
            <a:off x="314632" y="344129"/>
            <a:ext cx="11788878" cy="1435510"/>
          </a:xfrm>
          <a:prstGeom prst="roundRect">
            <a:avLst>
              <a:gd name="adj" fmla="val 3393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9A98B-43FA-9578-96FD-7C318C48D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58" y="1909605"/>
            <a:ext cx="7829123" cy="36503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F582BD-0824-0F68-4D4E-8EB311752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312" y="4404871"/>
            <a:ext cx="3035702" cy="2310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5405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B64CC-96ED-23B6-A366-06DD75E77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5F97085-2FC1-4066-6331-85D792625B99}"/>
              </a:ext>
            </a:extLst>
          </p:cNvPr>
          <p:cNvSpPr txBox="1"/>
          <p:nvPr/>
        </p:nvSpPr>
        <p:spPr>
          <a:xfrm>
            <a:off x="589936" y="533088"/>
            <a:ext cx="1101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7-	Determine the distribution of orders by hour of the day.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20CAF1-DC6D-1CF5-87CB-58817C637F9B}"/>
              </a:ext>
            </a:extLst>
          </p:cNvPr>
          <p:cNvSpPr/>
          <p:nvPr/>
        </p:nvSpPr>
        <p:spPr>
          <a:xfrm>
            <a:off x="314632" y="344129"/>
            <a:ext cx="11139949" cy="983226"/>
          </a:xfrm>
          <a:prstGeom prst="roundRect">
            <a:avLst>
              <a:gd name="adj" fmla="val 3393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F9C77-DAD2-3458-FA86-48C826B64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57" y="1516314"/>
            <a:ext cx="7379169" cy="2701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53C0FE-3AF4-D783-20F6-0083F2DF5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500" y="3011853"/>
            <a:ext cx="3991532" cy="36200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1908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94BB7-2DFA-A2D0-6B83-AE2BAB25F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D0DD2C0-8097-968F-70E1-8AE3E5B36756}"/>
              </a:ext>
            </a:extLst>
          </p:cNvPr>
          <p:cNvSpPr txBox="1"/>
          <p:nvPr/>
        </p:nvSpPr>
        <p:spPr>
          <a:xfrm>
            <a:off x="550607" y="474095"/>
            <a:ext cx="110121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8 -	Join relevant tables to find the category-wise  					distribution of pizzas.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3FFE9D-27E6-06AE-68F4-743F00078F71}"/>
              </a:ext>
            </a:extLst>
          </p:cNvPr>
          <p:cNvSpPr/>
          <p:nvPr/>
        </p:nvSpPr>
        <p:spPr>
          <a:xfrm>
            <a:off x="314632" y="344128"/>
            <a:ext cx="10146891" cy="1474839"/>
          </a:xfrm>
          <a:prstGeom prst="roundRect">
            <a:avLst>
              <a:gd name="adj" fmla="val 3393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DD65B-8BED-AF37-D7F3-27A2A1CFA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583" y="4566826"/>
            <a:ext cx="3807785" cy="2102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9E9AF8-D22E-BAC1-1990-7B8C081B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85" y="2275919"/>
            <a:ext cx="8555865" cy="2102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39412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DF490-0FA7-8DD0-74E4-506DADC8F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1B2C2B-EB18-EC51-45FC-A8FF4D03CB11}"/>
              </a:ext>
            </a:extLst>
          </p:cNvPr>
          <p:cNvSpPr txBox="1"/>
          <p:nvPr/>
        </p:nvSpPr>
        <p:spPr>
          <a:xfrm>
            <a:off x="550607" y="474095"/>
            <a:ext cx="110121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9 -	Group the orders by date and calculate the average 			number of pizzas ordered per day.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F499BB-1EC2-D15C-29A1-3A5221ECB368}"/>
              </a:ext>
            </a:extLst>
          </p:cNvPr>
          <p:cNvSpPr/>
          <p:nvPr/>
        </p:nvSpPr>
        <p:spPr>
          <a:xfrm>
            <a:off x="314632" y="344128"/>
            <a:ext cx="11326761" cy="1474839"/>
          </a:xfrm>
          <a:prstGeom prst="roundRect">
            <a:avLst>
              <a:gd name="adj" fmla="val 3393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461ECF-B593-9F52-51E4-BC9BAF6F2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05" y="2119609"/>
            <a:ext cx="7348748" cy="2698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F42911-500B-55D9-CD56-A8DF1592A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402" y="4652588"/>
            <a:ext cx="3931870" cy="1731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1676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C856A-1AE5-BC51-948E-17EFAE910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2D8A16-5EF8-B1CF-7215-3815C1E62CFE}"/>
              </a:ext>
            </a:extLst>
          </p:cNvPr>
          <p:cNvSpPr txBox="1"/>
          <p:nvPr/>
        </p:nvSpPr>
        <p:spPr>
          <a:xfrm>
            <a:off x="550607" y="474095"/>
            <a:ext cx="110121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10 -	Determine the top 3 most ordered pizza types based 			on revenue.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E7A879-C6C6-33F2-EEBA-58135EE27B84}"/>
              </a:ext>
            </a:extLst>
          </p:cNvPr>
          <p:cNvSpPr/>
          <p:nvPr/>
        </p:nvSpPr>
        <p:spPr>
          <a:xfrm>
            <a:off x="314632" y="344128"/>
            <a:ext cx="11326761" cy="1474839"/>
          </a:xfrm>
          <a:prstGeom prst="roundRect">
            <a:avLst>
              <a:gd name="adj" fmla="val 3393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AB3DB9-A4A7-D9C7-93DE-82B88F7F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3" y="2073464"/>
            <a:ext cx="7600336" cy="3488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1D80F-EA4E-AEFF-24BD-7BAC562DD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862" y="4915927"/>
            <a:ext cx="3995701" cy="17898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12755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70A44-0E84-F2C1-58B5-3F44D211A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65269-FFFA-3905-297B-06C470CCD16E}"/>
              </a:ext>
            </a:extLst>
          </p:cNvPr>
          <p:cNvSpPr txBox="1"/>
          <p:nvPr/>
        </p:nvSpPr>
        <p:spPr>
          <a:xfrm>
            <a:off x="2408902" y="1957073"/>
            <a:ext cx="689241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Queries</a:t>
            </a:r>
            <a:endParaRPr lang="en-IN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49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9E55B-D12A-AE87-BF64-FF94E0D1B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88DDA9-6AFC-FA25-4339-915314956DA9}"/>
              </a:ext>
            </a:extLst>
          </p:cNvPr>
          <p:cNvSpPr txBox="1"/>
          <p:nvPr/>
        </p:nvSpPr>
        <p:spPr>
          <a:xfrm>
            <a:off x="550607" y="474095"/>
            <a:ext cx="110121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11 -	Calculate the percentage contribution of each pizza 			type to total revenue.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6ED46D4-0386-E434-E6C4-3724AB1B2113}"/>
              </a:ext>
            </a:extLst>
          </p:cNvPr>
          <p:cNvSpPr/>
          <p:nvPr/>
        </p:nvSpPr>
        <p:spPr>
          <a:xfrm>
            <a:off x="314632" y="344128"/>
            <a:ext cx="11326761" cy="1474839"/>
          </a:xfrm>
          <a:prstGeom prst="roundRect">
            <a:avLst>
              <a:gd name="adj" fmla="val 3393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116C0C-4301-334A-6E3B-AEA5A5A71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2" y="2195991"/>
            <a:ext cx="7566491" cy="4435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0EE0DC-2798-E490-2144-D0B74B1E3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279" y="4242826"/>
            <a:ext cx="2911089" cy="2477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04692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D3182-E833-7883-7950-F8EC6372D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D53A33-70A3-B621-1814-2D1720014EAD}"/>
              </a:ext>
            </a:extLst>
          </p:cNvPr>
          <p:cNvSpPr txBox="1"/>
          <p:nvPr/>
        </p:nvSpPr>
        <p:spPr>
          <a:xfrm>
            <a:off x="550607" y="474095"/>
            <a:ext cx="1101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12 -	Analyze the cumulative revenue generated over time.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206A78-B8E1-C2F0-AC85-9AE58BF6BE64}"/>
              </a:ext>
            </a:extLst>
          </p:cNvPr>
          <p:cNvSpPr/>
          <p:nvPr/>
        </p:nvSpPr>
        <p:spPr>
          <a:xfrm>
            <a:off x="314632" y="344129"/>
            <a:ext cx="11326761" cy="875072"/>
          </a:xfrm>
          <a:prstGeom prst="roundRect">
            <a:avLst>
              <a:gd name="adj" fmla="val 3393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6F091-3AC1-878D-DB35-9BA794291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71" y="1529274"/>
            <a:ext cx="8714722" cy="3888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9841D2-AFD5-B6D0-C325-EED1E7E1B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537" y="3014480"/>
            <a:ext cx="2967392" cy="36459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93847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0CE4A-40BB-92BF-C967-8E94F122E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5C97595-4D75-3334-7ACA-DC40574A7489}"/>
              </a:ext>
            </a:extLst>
          </p:cNvPr>
          <p:cNvSpPr txBox="1"/>
          <p:nvPr/>
        </p:nvSpPr>
        <p:spPr>
          <a:xfrm>
            <a:off x="550607" y="474095"/>
            <a:ext cx="110121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13 -	Determine the top 3 most ordered pizza types based 			on revenue for each pizza category.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50FD47-52F4-84EB-5895-93343EA34E48}"/>
              </a:ext>
            </a:extLst>
          </p:cNvPr>
          <p:cNvSpPr/>
          <p:nvPr/>
        </p:nvSpPr>
        <p:spPr>
          <a:xfrm>
            <a:off x="314632" y="344128"/>
            <a:ext cx="11326761" cy="1474839"/>
          </a:xfrm>
          <a:prstGeom prst="roundRect">
            <a:avLst>
              <a:gd name="adj" fmla="val 3393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AB1F34-081F-A775-BE4A-14F60E8E5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3" y="1948934"/>
            <a:ext cx="8621748" cy="3812769"/>
          </a:xfrm>
          <a:prstGeom prst="roundRect">
            <a:avLst>
              <a:gd name="adj" fmla="val 506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C0EC2A-E32B-99F7-DEA2-DF70800C4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205" y="4754985"/>
            <a:ext cx="4395826" cy="2013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069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34D67CA-F9F1-CE82-F4E5-02D094604E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t="-2133" r="-363" b="2133"/>
          <a:stretch/>
        </p:blipFill>
        <p:spPr>
          <a:xfrm>
            <a:off x="29447" y="-39968"/>
            <a:ext cx="12162553" cy="6874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5299A6-50A1-66EB-DD24-F376D4CDD57F}"/>
              </a:ext>
            </a:extLst>
          </p:cNvPr>
          <p:cNvSpPr txBox="1"/>
          <p:nvPr/>
        </p:nvSpPr>
        <p:spPr>
          <a:xfrm>
            <a:off x="35465" y="1907806"/>
            <a:ext cx="861897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As a Data Analyst at Target Sales Company, my role is to analyze and extract valuable insights from a diverse dataset comprising orders, customers, products, and operational metrics </a:t>
            </a:r>
            <a:br>
              <a:rPr lang="en-US" sz="2000" b="1" dirty="0"/>
            </a:br>
            <a:br>
              <a:rPr lang="en-US" sz="2000" b="1" dirty="0"/>
            </a:br>
            <a:r>
              <a:rPr lang="en-US" sz="2000" b="1" dirty="0"/>
              <a:t>The objective is to support the company's strategic decision-making by identifying key trends in sales performance, customer behavior, and operational efficiency. </a:t>
            </a:r>
            <a:br>
              <a:rPr lang="en-US" sz="2000" b="1" dirty="0"/>
            </a:br>
            <a:br>
              <a:rPr lang="en-US" sz="2000" b="1" dirty="0"/>
            </a:br>
            <a:r>
              <a:rPr lang="en-US" sz="2000" b="1" dirty="0"/>
              <a:t>This project covers advanced SQL data extraction</a:t>
            </a:r>
            <a:endParaRPr lang="en-IN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CCA88C-F33C-C0D9-F5E1-43AD7378286B}"/>
              </a:ext>
            </a:extLst>
          </p:cNvPr>
          <p:cNvSpPr txBox="1"/>
          <p:nvPr/>
        </p:nvSpPr>
        <p:spPr>
          <a:xfrm>
            <a:off x="384350" y="131857"/>
            <a:ext cx="60943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Project :</a:t>
            </a:r>
          </a:p>
        </p:txBody>
      </p:sp>
    </p:spTree>
    <p:extLst>
      <p:ext uri="{BB962C8B-B14F-4D97-AF65-F5344CB8AC3E}">
        <p14:creationId xmlns:p14="http://schemas.microsoft.com/office/powerpoint/2010/main" val="1356917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6E066-4FFB-576F-4A9C-6DE40798F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D53C859-600B-DD78-4C31-C14B901CC59D}"/>
              </a:ext>
            </a:extLst>
          </p:cNvPr>
          <p:cNvSpPr txBox="1"/>
          <p:nvPr/>
        </p:nvSpPr>
        <p:spPr>
          <a:xfrm>
            <a:off x="2930011" y="2478181"/>
            <a:ext cx="68924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dirty="0">
                <a:latin typeface="Bradley Hand ITC" panose="03070402050302030203" pitchFamily="66" charset="0"/>
                <a:cs typeface="Times New Roman" panose="02020603050405020304" pitchFamily="18" charset="0"/>
              </a:rPr>
              <a:t>THANK YOU</a:t>
            </a:r>
            <a:endParaRPr lang="en-IN" sz="8000" b="1" dirty="0">
              <a:latin typeface="Bradley Hand ITC" panose="03070402050302030203" pitchFamily="66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452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E4417F-74C1-E2A1-7DD2-701562A16545}"/>
              </a:ext>
            </a:extLst>
          </p:cNvPr>
          <p:cNvSpPr txBox="1"/>
          <p:nvPr/>
        </p:nvSpPr>
        <p:spPr>
          <a:xfrm>
            <a:off x="363792" y="806697"/>
            <a:ext cx="689241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Analysis –</a:t>
            </a:r>
          </a:p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Queries</a:t>
            </a:r>
            <a:endParaRPr lang="en-IN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7FC5F1-2DA9-6F54-55CC-45AA8C3DD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94" y="1898078"/>
            <a:ext cx="5654130" cy="473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27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5AEF6-119D-8A53-3454-EE3DF9D4CBED}"/>
              </a:ext>
            </a:extLst>
          </p:cNvPr>
          <p:cNvSpPr txBox="1"/>
          <p:nvPr/>
        </p:nvSpPr>
        <p:spPr>
          <a:xfrm>
            <a:off x="2900515" y="2212711"/>
            <a:ext cx="68924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Queries</a:t>
            </a:r>
            <a:endParaRPr lang="en-IN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999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96E81F4-AF17-1524-4BD2-8203558DA950}"/>
              </a:ext>
            </a:extLst>
          </p:cNvPr>
          <p:cNvSpPr txBox="1"/>
          <p:nvPr/>
        </p:nvSpPr>
        <p:spPr>
          <a:xfrm>
            <a:off x="550607" y="474095"/>
            <a:ext cx="1101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	Retrieve the Total Number of Orders Placed.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773823-7283-C939-31C0-F52F0141CB69}"/>
              </a:ext>
            </a:extLst>
          </p:cNvPr>
          <p:cNvSpPr/>
          <p:nvPr/>
        </p:nvSpPr>
        <p:spPr>
          <a:xfrm>
            <a:off x="314632" y="344129"/>
            <a:ext cx="9163665" cy="983226"/>
          </a:xfrm>
          <a:prstGeom prst="roundRect">
            <a:avLst>
              <a:gd name="adj" fmla="val 3393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F12EE-77B8-1734-3D7C-73F2390B60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972" b="25208"/>
          <a:stretch/>
        </p:blipFill>
        <p:spPr>
          <a:xfrm>
            <a:off x="8750488" y="4906297"/>
            <a:ext cx="3263047" cy="16075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FE395C-3C48-D55B-701D-06CC10EA3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18" y="1795493"/>
            <a:ext cx="8506459" cy="2903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35908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F8458-FC5F-DBBE-2564-129A06018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BF3CA3F-DFFE-93D4-9C3A-DEECF9825BF6}"/>
              </a:ext>
            </a:extLst>
          </p:cNvPr>
          <p:cNvSpPr txBox="1"/>
          <p:nvPr/>
        </p:nvSpPr>
        <p:spPr>
          <a:xfrm>
            <a:off x="550607" y="474095"/>
            <a:ext cx="113070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	Calculate the Total Revenue Generated from Pizza Sales.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79CEFB2-21FA-6D3F-227D-88E5464724F3}"/>
              </a:ext>
            </a:extLst>
          </p:cNvPr>
          <p:cNvSpPr/>
          <p:nvPr/>
        </p:nvSpPr>
        <p:spPr>
          <a:xfrm>
            <a:off x="314632" y="344129"/>
            <a:ext cx="11543071" cy="983226"/>
          </a:xfrm>
          <a:prstGeom prst="roundRect">
            <a:avLst>
              <a:gd name="adj" fmla="val 3393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93416-3EBD-B929-8F0E-06E3D4084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43" y="1782732"/>
            <a:ext cx="9122759" cy="3015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4BDC3F-44AC-480D-1F38-086CE15889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426" b="33653"/>
          <a:stretch/>
        </p:blipFill>
        <p:spPr>
          <a:xfrm>
            <a:off x="8864861" y="4977815"/>
            <a:ext cx="3158244" cy="1536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68782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14B6C-0922-C659-39E9-6D24CBE27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506B68-791F-418A-2E63-038814AC0866}"/>
              </a:ext>
            </a:extLst>
          </p:cNvPr>
          <p:cNvSpPr txBox="1"/>
          <p:nvPr/>
        </p:nvSpPr>
        <p:spPr>
          <a:xfrm>
            <a:off x="550607" y="474095"/>
            <a:ext cx="7767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	Identify the Highest-Priced Pizza.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2C5E69-B37A-703E-2546-20CF773E945D}"/>
              </a:ext>
            </a:extLst>
          </p:cNvPr>
          <p:cNvSpPr/>
          <p:nvPr/>
        </p:nvSpPr>
        <p:spPr>
          <a:xfrm>
            <a:off x="314632" y="344129"/>
            <a:ext cx="7187381" cy="983226"/>
          </a:xfrm>
          <a:prstGeom prst="roundRect">
            <a:avLst>
              <a:gd name="adj" fmla="val 3393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C5BDE-5560-E947-FBE9-F3685D38C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06" y="1607107"/>
            <a:ext cx="9350298" cy="3397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3CE410-2A9E-AE3D-D029-7A2417E27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666" y="5122684"/>
            <a:ext cx="4029719" cy="15435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52990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E0623-AC0E-C74F-0A17-AF59C9AC4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74F5E0-1C6F-5836-95BB-7769638B9624}"/>
              </a:ext>
            </a:extLst>
          </p:cNvPr>
          <p:cNvSpPr txBox="1"/>
          <p:nvPr/>
        </p:nvSpPr>
        <p:spPr>
          <a:xfrm>
            <a:off x="550607" y="474095"/>
            <a:ext cx="1101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4 -	Identify the most common pizza size ordered.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FED420-94BE-E7BE-0CF7-56EF198EC7A0}"/>
              </a:ext>
            </a:extLst>
          </p:cNvPr>
          <p:cNvSpPr/>
          <p:nvPr/>
        </p:nvSpPr>
        <p:spPr>
          <a:xfrm>
            <a:off x="314632" y="344129"/>
            <a:ext cx="9950245" cy="983226"/>
          </a:xfrm>
          <a:prstGeom prst="roundRect">
            <a:avLst>
              <a:gd name="adj" fmla="val 3393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5DEC89-A331-7CD3-3157-DF16730DD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3" y="1457321"/>
            <a:ext cx="8578682" cy="35755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745A28-2D92-9CF1-493C-4F89539E1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284" y="5180248"/>
            <a:ext cx="3926155" cy="15941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24437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4A28B-E58B-3160-538B-7492FDB6F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12845C-1383-7C81-A722-D1C7648982FF}"/>
              </a:ext>
            </a:extLst>
          </p:cNvPr>
          <p:cNvSpPr txBox="1"/>
          <p:nvPr/>
        </p:nvSpPr>
        <p:spPr>
          <a:xfrm>
            <a:off x="550607" y="474095"/>
            <a:ext cx="110121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5 -	List the top 5 most ordered pizza types along with 			their quantities.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B56732-9530-E7AB-69FF-01E1E691D680}"/>
              </a:ext>
            </a:extLst>
          </p:cNvPr>
          <p:cNvSpPr/>
          <p:nvPr/>
        </p:nvSpPr>
        <p:spPr>
          <a:xfrm>
            <a:off x="314632" y="344129"/>
            <a:ext cx="11248103" cy="1592826"/>
          </a:xfrm>
          <a:prstGeom prst="roundRect">
            <a:avLst>
              <a:gd name="adj" fmla="val 3393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4523FC-F27D-9F7E-BC8B-54C59E92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3" y="2066922"/>
            <a:ext cx="7443020" cy="3628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F577A8-7DA8-416C-B8C5-F40E1ED04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532" y="4825144"/>
            <a:ext cx="4216795" cy="1890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677767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155</TotalTime>
  <Words>301</Words>
  <Application>Microsoft Office PowerPoint</Application>
  <PresentationFormat>Widescreen</PresentationFormat>
  <Paragraphs>26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Bradley Hand ITC</vt:lpstr>
      <vt:lpstr>Calibri</vt:lpstr>
      <vt:lpstr>Century Gothic</vt:lpstr>
      <vt:lpstr>Times New Roman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Anshul Maggu</dc:creator>
  <cp:lastModifiedBy>Anshul Maggu</cp:lastModifiedBy>
  <cp:revision>1</cp:revision>
  <dcterms:created xsi:type="dcterms:W3CDTF">2025-03-16T12:18:44Z</dcterms:created>
  <dcterms:modified xsi:type="dcterms:W3CDTF">2025-03-16T17:44:21Z</dcterms:modified>
</cp:coreProperties>
</file>